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6500" cy="10693400"/>
  <p:notesSz cx="6886575" cy="100187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>
      <p:cViewPr varScale="1">
        <p:scale>
          <a:sx n="72" d="100"/>
          <a:sy n="72" d="100"/>
        </p:scale>
        <p:origin x="308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34" Type="http://schemas.openxmlformats.org/officeDocument/2006/relationships/image" Target="../media/image28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33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29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32" Type="http://schemas.openxmlformats.org/officeDocument/2006/relationships/image" Target="../media/image26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28" Type="http://schemas.openxmlformats.org/officeDocument/2006/relationships/image" Target="../media/image22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31" Type="http://schemas.openxmlformats.org/officeDocument/2006/relationships/image" Target="../media/image25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Relationship Id="rId30" Type="http://schemas.openxmlformats.org/officeDocument/2006/relationships/image" Target="../media/image2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77202" y="277203"/>
            <a:ext cx="7005955" cy="10137775"/>
          </a:xfrm>
          <a:custGeom>
            <a:avLst/>
            <a:gdLst/>
            <a:ahLst/>
            <a:cxnLst/>
            <a:rect l="l" t="t" r="r" b="b"/>
            <a:pathLst>
              <a:path w="7005955" h="10137775">
                <a:moveTo>
                  <a:pt x="0" y="10137597"/>
                </a:moveTo>
                <a:lnTo>
                  <a:pt x="7005599" y="10137597"/>
                </a:lnTo>
                <a:lnTo>
                  <a:pt x="7005599" y="0"/>
                </a:lnTo>
                <a:lnTo>
                  <a:pt x="0" y="0"/>
                </a:lnTo>
                <a:lnTo>
                  <a:pt x="0" y="10137597"/>
                </a:lnTo>
                <a:close/>
              </a:path>
            </a:pathLst>
          </a:custGeom>
          <a:solidFill>
            <a:srgbClr val="BDE3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86355" y="409506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129958" y="409506"/>
            <a:ext cx="135890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673550" y="409506"/>
            <a:ext cx="135902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217154" y="409506"/>
            <a:ext cx="135902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2760756" y="409506"/>
            <a:ext cx="135902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304361" y="409506"/>
            <a:ext cx="135902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847967" y="409506"/>
            <a:ext cx="135864" cy="1359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4391525" y="409506"/>
            <a:ext cx="135928" cy="13590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4935148" y="409506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5478733" y="409506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6022317" y="409506"/>
            <a:ext cx="135928" cy="13590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6565940" y="409506"/>
            <a:ext cx="135890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7109525" y="409506"/>
            <a:ext cx="135890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14563" y="817201"/>
            <a:ext cx="135890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858154" y="817201"/>
            <a:ext cx="135902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1401757" y="817201"/>
            <a:ext cx="135902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945354" y="817201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2488958" y="817201"/>
            <a:ext cx="135889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3032563" y="817201"/>
            <a:ext cx="135889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3576167" y="817201"/>
            <a:ext cx="135889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4119753" y="817201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663335" y="817201"/>
            <a:ext cx="135928" cy="13590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5206959" y="817201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5750543" y="817201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6294128" y="817201"/>
            <a:ext cx="135928" cy="13590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6837752" y="817201"/>
            <a:ext cx="135890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586355" y="1224904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1129958" y="1224904"/>
            <a:ext cx="135890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1673550" y="1224904"/>
            <a:ext cx="135902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2217154" y="1224904"/>
            <a:ext cx="135902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2760756" y="1224904"/>
            <a:ext cx="135902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3304361" y="1224904"/>
            <a:ext cx="135902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3847967" y="1224904"/>
            <a:ext cx="135864" cy="13590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4391525" y="1224904"/>
            <a:ext cx="135928" cy="13590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4935148" y="1224904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5478733" y="1224904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6022317" y="1224904"/>
            <a:ext cx="135928" cy="13590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6565940" y="1224904"/>
            <a:ext cx="135890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7109525" y="1224904"/>
            <a:ext cx="135890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314563" y="1632606"/>
            <a:ext cx="135890" cy="13589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858154" y="1632606"/>
            <a:ext cx="135902" cy="13589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1401757" y="1632606"/>
            <a:ext cx="135902" cy="13589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1945354" y="1632606"/>
            <a:ext cx="135889" cy="13589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2488958" y="1632606"/>
            <a:ext cx="135889" cy="13589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3032563" y="1632606"/>
            <a:ext cx="135889" cy="13589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3576167" y="1632606"/>
            <a:ext cx="135889" cy="13589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4119753" y="1632606"/>
            <a:ext cx="135889" cy="13589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4663335" y="1632606"/>
            <a:ext cx="135928" cy="13589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5206959" y="1632606"/>
            <a:ext cx="135889" cy="13589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5750543" y="1632606"/>
            <a:ext cx="135889" cy="13589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6294128" y="1632606"/>
            <a:ext cx="135928" cy="13589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6837752" y="1632606"/>
            <a:ext cx="135890" cy="13589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586355" y="2040308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1129958" y="2040308"/>
            <a:ext cx="135890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1673550" y="2040308"/>
            <a:ext cx="135902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2217154" y="2040308"/>
            <a:ext cx="135902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2760756" y="2040308"/>
            <a:ext cx="135902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3304361" y="2040308"/>
            <a:ext cx="135902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3847967" y="2040308"/>
            <a:ext cx="135864" cy="13590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4391525" y="2040308"/>
            <a:ext cx="135928" cy="13590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4935148" y="2040308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5478733" y="2040308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6022317" y="2040308"/>
            <a:ext cx="135928" cy="13590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6565940" y="2040308"/>
            <a:ext cx="135890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7109525" y="2040308"/>
            <a:ext cx="135890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314563" y="2448011"/>
            <a:ext cx="135890" cy="13587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858154" y="2448011"/>
            <a:ext cx="135902" cy="13587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1401757" y="2448011"/>
            <a:ext cx="135902" cy="13587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1945354" y="2448011"/>
            <a:ext cx="135889" cy="13587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2488958" y="2448011"/>
            <a:ext cx="135889" cy="13587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3032563" y="2448011"/>
            <a:ext cx="135889" cy="13587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3576167" y="2448011"/>
            <a:ext cx="135889" cy="13587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4119753" y="2448011"/>
            <a:ext cx="135889" cy="13587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4663335" y="2448011"/>
            <a:ext cx="135928" cy="135877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5206959" y="2448011"/>
            <a:ext cx="135889" cy="13587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5750543" y="2448011"/>
            <a:ext cx="135889" cy="13587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6294128" y="2448011"/>
            <a:ext cx="135928" cy="13587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6837752" y="2448011"/>
            <a:ext cx="135890" cy="13587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586355" y="2855704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1129958" y="2855704"/>
            <a:ext cx="135890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1673550" y="2855704"/>
            <a:ext cx="135902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2217154" y="2855704"/>
            <a:ext cx="135902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2760756" y="2855704"/>
            <a:ext cx="135902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3304361" y="2855704"/>
            <a:ext cx="135902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3847967" y="2855704"/>
            <a:ext cx="135864" cy="1359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4391525" y="2855704"/>
            <a:ext cx="135928" cy="13590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4935148" y="2855704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5478733" y="2855704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6022317" y="2855704"/>
            <a:ext cx="135928" cy="13590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6565940" y="2855704"/>
            <a:ext cx="135890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7109525" y="2855704"/>
            <a:ext cx="135890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314563" y="3263401"/>
            <a:ext cx="135890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858154" y="3263401"/>
            <a:ext cx="135902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1401757" y="3263401"/>
            <a:ext cx="135902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1945354" y="3263401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2488958" y="3263401"/>
            <a:ext cx="135889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3032563" y="3263401"/>
            <a:ext cx="135889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3576167" y="3263401"/>
            <a:ext cx="135889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4119753" y="3263401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k object 116"/>
          <p:cNvSpPr/>
          <p:nvPr/>
        </p:nvSpPr>
        <p:spPr>
          <a:xfrm>
            <a:off x="4663335" y="3263401"/>
            <a:ext cx="135928" cy="13590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k object 117"/>
          <p:cNvSpPr/>
          <p:nvPr/>
        </p:nvSpPr>
        <p:spPr>
          <a:xfrm>
            <a:off x="5206959" y="3263401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k object 118"/>
          <p:cNvSpPr/>
          <p:nvPr/>
        </p:nvSpPr>
        <p:spPr>
          <a:xfrm>
            <a:off x="5750543" y="3263401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k object 119"/>
          <p:cNvSpPr/>
          <p:nvPr/>
        </p:nvSpPr>
        <p:spPr>
          <a:xfrm>
            <a:off x="6294128" y="3263401"/>
            <a:ext cx="135928" cy="13590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k object 120"/>
          <p:cNvSpPr/>
          <p:nvPr/>
        </p:nvSpPr>
        <p:spPr>
          <a:xfrm>
            <a:off x="6837752" y="3263401"/>
            <a:ext cx="135890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k object 121"/>
          <p:cNvSpPr/>
          <p:nvPr/>
        </p:nvSpPr>
        <p:spPr>
          <a:xfrm>
            <a:off x="586355" y="3671102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k object 122"/>
          <p:cNvSpPr/>
          <p:nvPr/>
        </p:nvSpPr>
        <p:spPr>
          <a:xfrm>
            <a:off x="1129958" y="3671102"/>
            <a:ext cx="135890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k object 123"/>
          <p:cNvSpPr/>
          <p:nvPr/>
        </p:nvSpPr>
        <p:spPr>
          <a:xfrm>
            <a:off x="1673550" y="3671102"/>
            <a:ext cx="135902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k object 124"/>
          <p:cNvSpPr/>
          <p:nvPr/>
        </p:nvSpPr>
        <p:spPr>
          <a:xfrm>
            <a:off x="2217154" y="3671102"/>
            <a:ext cx="135902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k object 125"/>
          <p:cNvSpPr/>
          <p:nvPr/>
        </p:nvSpPr>
        <p:spPr>
          <a:xfrm>
            <a:off x="2760756" y="3671102"/>
            <a:ext cx="135902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k object 126"/>
          <p:cNvSpPr/>
          <p:nvPr/>
        </p:nvSpPr>
        <p:spPr>
          <a:xfrm>
            <a:off x="3304361" y="3671102"/>
            <a:ext cx="135902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k object 127"/>
          <p:cNvSpPr/>
          <p:nvPr/>
        </p:nvSpPr>
        <p:spPr>
          <a:xfrm>
            <a:off x="3847967" y="3671102"/>
            <a:ext cx="135864" cy="1359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k object 128"/>
          <p:cNvSpPr/>
          <p:nvPr/>
        </p:nvSpPr>
        <p:spPr>
          <a:xfrm>
            <a:off x="4391525" y="3671102"/>
            <a:ext cx="135928" cy="13590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k object 129"/>
          <p:cNvSpPr/>
          <p:nvPr/>
        </p:nvSpPr>
        <p:spPr>
          <a:xfrm>
            <a:off x="4935148" y="3671102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k object 130"/>
          <p:cNvSpPr/>
          <p:nvPr/>
        </p:nvSpPr>
        <p:spPr>
          <a:xfrm>
            <a:off x="5478733" y="3671102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k object 131"/>
          <p:cNvSpPr/>
          <p:nvPr/>
        </p:nvSpPr>
        <p:spPr>
          <a:xfrm>
            <a:off x="6022317" y="3671102"/>
            <a:ext cx="135928" cy="13590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k object 132"/>
          <p:cNvSpPr/>
          <p:nvPr/>
        </p:nvSpPr>
        <p:spPr>
          <a:xfrm>
            <a:off x="6565940" y="3671102"/>
            <a:ext cx="135890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k object 133"/>
          <p:cNvSpPr/>
          <p:nvPr/>
        </p:nvSpPr>
        <p:spPr>
          <a:xfrm>
            <a:off x="7109525" y="3671102"/>
            <a:ext cx="135890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k object 134"/>
          <p:cNvSpPr/>
          <p:nvPr/>
        </p:nvSpPr>
        <p:spPr>
          <a:xfrm>
            <a:off x="314563" y="4078795"/>
            <a:ext cx="135890" cy="13588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k object 135"/>
          <p:cNvSpPr/>
          <p:nvPr/>
        </p:nvSpPr>
        <p:spPr>
          <a:xfrm>
            <a:off x="858154" y="4078795"/>
            <a:ext cx="135902" cy="13588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k object 136"/>
          <p:cNvSpPr/>
          <p:nvPr/>
        </p:nvSpPr>
        <p:spPr>
          <a:xfrm>
            <a:off x="1401757" y="4078795"/>
            <a:ext cx="135902" cy="13588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k object 137"/>
          <p:cNvSpPr/>
          <p:nvPr/>
        </p:nvSpPr>
        <p:spPr>
          <a:xfrm>
            <a:off x="1945354" y="4078795"/>
            <a:ext cx="135889" cy="13588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k object 138"/>
          <p:cNvSpPr/>
          <p:nvPr/>
        </p:nvSpPr>
        <p:spPr>
          <a:xfrm>
            <a:off x="2488958" y="4078795"/>
            <a:ext cx="135889" cy="13588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k object 139"/>
          <p:cNvSpPr/>
          <p:nvPr/>
        </p:nvSpPr>
        <p:spPr>
          <a:xfrm>
            <a:off x="3032563" y="4078795"/>
            <a:ext cx="135889" cy="13588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k object 140"/>
          <p:cNvSpPr/>
          <p:nvPr/>
        </p:nvSpPr>
        <p:spPr>
          <a:xfrm>
            <a:off x="3576167" y="4078795"/>
            <a:ext cx="135889" cy="13588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k object 141"/>
          <p:cNvSpPr/>
          <p:nvPr/>
        </p:nvSpPr>
        <p:spPr>
          <a:xfrm>
            <a:off x="4119753" y="4078795"/>
            <a:ext cx="135889" cy="13588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k object 142"/>
          <p:cNvSpPr/>
          <p:nvPr/>
        </p:nvSpPr>
        <p:spPr>
          <a:xfrm>
            <a:off x="4663335" y="4078795"/>
            <a:ext cx="135928" cy="135889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k object 143"/>
          <p:cNvSpPr/>
          <p:nvPr/>
        </p:nvSpPr>
        <p:spPr>
          <a:xfrm>
            <a:off x="5206959" y="4078795"/>
            <a:ext cx="135889" cy="13588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bk object 144"/>
          <p:cNvSpPr/>
          <p:nvPr/>
        </p:nvSpPr>
        <p:spPr>
          <a:xfrm>
            <a:off x="5750543" y="4078795"/>
            <a:ext cx="135889" cy="13588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k object 145"/>
          <p:cNvSpPr/>
          <p:nvPr/>
        </p:nvSpPr>
        <p:spPr>
          <a:xfrm>
            <a:off x="6294128" y="4078795"/>
            <a:ext cx="135928" cy="135889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k object 146"/>
          <p:cNvSpPr/>
          <p:nvPr/>
        </p:nvSpPr>
        <p:spPr>
          <a:xfrm>
            <a:off x="6837752" y="4078795"/>
            <a:ext cx="135890" cy="13588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bk object 147"/>
          <p:cNvSpPr/>
          <p:nvPr/>
        </p:nvSpPr>
        <p:spPr>
          <a:xfrm>
            <a:off x="586355" y="4486497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bk object 148"/>
          <p:cNvSpPr/>
          <p:nvPr/>
        </p:nvSpPr>
        <p:spPr>
          <a:xfrm>
            <a:off x="1129958" y="4486497"/>
            <a:ext cx="135890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k object 149"/>
          <p:cNvSpPr/>
          <p:nvPr/>
        </p:nvSpPr>
        <p:spPr>
          <a:xfrm>
            <a:off x="1673550" y="4486497"/>
            <a:ext cx="135902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k object 150"/>
          <p:cNvSpPr/>
          <p:nvPr/>
        </p:nvSpPr>
        <p:spPr>
          <a:xfrm>
            <a:off x="2217154" y="4486497"/>
            <a:ext cx="135902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bk object 151"/>
          <p:cNvSpPr/>
          <p:nvPr/>
        </p:nvSpPr>
        <p:spPr>
          <a:xfrm>
            <a:off x="2760756" y="4486497"/>
            <a:ext cx="135902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bk object 152"/>
          <p:cNvSpPr/>
          <p:nvPr/>
        </p:nvSpPr>
        <p:spPr>
          <a:xfrm>
            <a:off x="3304361" y="4486497"/>
            <a:ext cx="135902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bk object 153"/>
          <p:cNvSpPr/>
          <p:nvPr/>
        </p:nvSpPr>
        <p:spPr>
          <a:xfrm>
            <a:off x="3847967" y="4486497"/>
            <a:ext cx="135864" cy="13590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bk object 154"/>
          <p:cNvSpPr/>
          <p:nvPr/>
        </p:nvSpPr>
        <p:spPr>
          <a:xfrm>
            <a:off x="4391525" y="4486497"/>
            <a:ext cx="135928" cy="13590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bk object 155"/>
          <p:cNvSpPr/>
          <p:nvPr/>
        </p:nvSpPr>
        <p:spPr>
          <a:xfrm>
            <a:off x="4935148" y="4486497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bk object 156"/>
          <p:cNvSpPr/>
          <p:nvPr/>
        </p:nvSpPr>
        <p:spPr>
          <a:xfrm>
            <a:off x="5478733" y="4486497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bk object 157"/>
          <p:cNvSpPr/>
          <p:nvPr/>
        </p:nvSpPr>
        <p:spPr>
          <a:xfrm>
            <a:off x="6022317" y="4486497"/>
            <a:ext cx="135928" cy="13590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bk object 158"/>
          <p:cNvSpPr/>
          <p:nvPr/>
        </p:nvSpPr>
        <p:spPr>
          <a:xfrm>
            <a:off x="6565940" y="4486497"/>
            <a:ext cx="135890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bk object 159"/>
          <p:cNvSpPr/>
          <p:nvPr/>
        </p:nvSpPr>
        <p:spPr>
          <a:xfrm>
            <a:off x="7109525" y="4486497"/>
            <a:ext cx="135890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bk object 160"/>
          <p:cNvSpPr/>
          <p:nvPr/>
        </p:nvSpPr>
        <p:spPr>
          <a:xfrm>
            <a:off x="314563" y="4894196"/>
            <a:ext cx="135890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k object 161"/>
          <p:cNvSpPr/>
          <p:nvPr/>
        </p:nvSpPr>
        <p:spPr>
          <a:xfrm>
            <a:off x="858154" y="4894196"/>
            <a:ext cx="135902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k object 162"/>
          <p:cNvSpPr/>
          <p:nvPr/>
        </p:nvSpPr>
        <p:spPr>
          <a:xfrm>
            <a:off x="1401757" y="4894196"/>
            <a:ext cx="135902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bk object 163"/>
          <p:cNvSpPr/>
          <p:nvPr/>
        </p:nvSpPr>
        <p:spPr>
          <a:xfrm>
            <a:off x="1945354" y="4894196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bk object 164"/>
          <p:cNvSpPr/>
          <p:nvPr/>
        </p:nvSpPr>
        <p:spPr>
          <a:xfrm>
            <a:off x="2488958" y="4894196"/>
            <a:ext cx="135889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k object 165"/>
          <p:cNvSpPr/>
          <p:nvPr/>
        </p:nvSpPr>
        <p:spPr>
          <a:xfrm>
            <a:off x="3032563" y="4894196"/>
            <a:ext cx="135889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k object 166"/>
          <p:cNvSpPr/>
          <p:nvPr/>
        </p:nvSpPr>
        <p:spPr>
          <a:xfrm>
            <a:off x="3576167" y="4894196"/>
            <a:ext cx="135889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k object 167"/>
          <p:cNvSpPr/>
          <p:nvPr/>
        </p:nvSpPr>
        <p:spPr>
          <a:xfrm>
            <a:off x="4119753" y="4894196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bk object 168"/>
          <p:cNvSpPr/>
          <p:nvPr/>
        </p:nvSpPr>
        <p:spPr>
          <a:xfrm>
            <a:off x="4663335" y="4894196"/>
            <a:ext cx="135928" cy="13590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bk object 169"/>
          <p:cNvSpPr/>
          <p:nvPr/>
        </p:nvSpPr>
        <p:spPr>
          <a:xfrm>
            <a:off x="5206959" y="4894196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bk object 170"/>
          <p:cNvSpPr/>
          <p:nvPr/>
        </p:nvSpPr>
        <p:spPr>
          <a:xfrm>
            <a:off x="5750543" y="4894196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bk object 171"/>
          <p:cNvSpPr/>
          <p:nvPr/>
        </p:nvSpPr>
        <p:spPr>
          <a:xfrm>
            <a:off x="6294128" y="4894196"/>
            <a:ext cx="135928" cy="13590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bk object 172"/>
          <p:cNvSpPr/>
          <p:nvPr/>
        </p:nvSpPr>
        <p:spPr>
          <a:xfrm>
            <a:off x="6837752" y="4894196"/>
            <a:ext cx="135890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bk object 173"/>
          <p:cNvSpPr/>
          <p:nvPr/>
        </p:nvSpPr>
        <p:spPr>
          <a:xfrm>
            <a:off x="586355" y="5301908"/>
            <a:ext cx="135889" cy="13588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bk object 174"/>
          <p:cNvSpPr/>
          <p:nvPr/>
        </p:nvSpPr>
        <p:spPr>
          <a:xfrm>
            <a:off x="1129958" y="5301908"/>
            <a:ext cx="135890" cy="13588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bk object 175"/>
          <p:cNvSpPr/>
          <p:nvPr/>
        </p:nvSpPr>
        <p:spPr>
          <a:xfrm>
            <a:off x="1673550" y="5301908"/>
            <a:ext cx="135902" cy="13588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bk object 176"/>
          <p:cNvSpPr/>
          <p:nvPr/>
        </p:nvSpPr>
        <p:spPr>
          <a:xfrm>
            <a:off x="2217154" y="5301908"/>
            <a:ext cx="135902" cy="135889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k object 177"/>
          <p:cNvSpPr/>
          <p:nvPr/>
        </p:nvSpPr>
        <p:spPr>
          <a:xfrm>
            <a:off x="2760756" y="5301908"/>
            <a:ext cx="135902" cy="135889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bk object 178"/>
          <p:cNvSpPr/>
          <p:nvPr/>
        </p:nvSpPr>
        <p:spPr>
          <a:xfrm>
            <a:off x="3304361" y="5301908"/>
            <a:ext cx="135902" cy="135889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bk object 179"/>
          <p:cNvSpPr/>
          <p:nvPr/>
        </p:nvSpPr>
        <p:spPr>
          <a:xfrm>
            <a:off x="3847967" y="5301908"/>
            <a:ext cx="135864" cy="135889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bk object 180"/>
          <p:cNvSpPr/>
          <p:nvPr/>
        </p:nvSpPr>
        <p:spPr>
          <a:xfrm>
            <a:off x="4391525" y="5301908"/>
            <a:ext cx="135928" cy="135889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bk object 181"/>
          <p:cNvSpPr/>
          <p:nvPr/>
        </p:nvSpPr>
        <p:spPr>
          <a:xfrm>
            <a:off x="4935148" y="5301908"/>
            <a:ext cx="135889" cy="13588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bk object 182"/>
          <p:cNvSpPr/>
          <p:nvPr/>
        </p:nvSpPr>
        <p:spPr>
          <a:xfrm>
            <a:off x="5478733" y="5301908"/>
            <a:ext cx="135889" cy="13588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k object 183"/>
          <p:cNvSpPr/>
          <p:nvPr/>
        </p:nvSpPr>
        <p:spPr>
          <a:xfrm>
            <a:off x="6022317" y="5301908"/>
            <a:ext cx="135928" cy="135889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k object 184"/>
          <p:cNvSpPr/>
          <p:nvPr/>
        </p:nvSpPr>
        <p:spPr>
          <a:xfrm>
            <a:off x="6565940" y="5301908"/>
            <a:ext cx="135890" cy="135889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k object 185"/>
          <p:cNvSpPr/>
          <p:nvPr/>
        </p:nvSpPr>
        <p:spPr>
          <a:xfrm>
            <a:off x="7109525" y="5301908"/>
            <a:ext cx="135890" cy="135889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k object 186"/>
          <p:cNvSpPr/>
          <p:nvPr/>
        </p:nvSpPr>
        <p:spPr>
          <a:xfrm>
            <a:off x="314563" y="5709592"/>
            <a:ext cx="135890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k object 187"/>
          <p:cNvSpPr/>
          <p:nvPr/>
        </p:nvSpPr>
        <p:spPr>
          <a:xfrm>
            <a:off x="858154" y="5709592"/>
            <a:ext cx="135902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bk object 188"/>
          <p:cNvSpPr/>
          <p:nvPr/>
        </p:nvSpPr>
        <p:spPr>
          <a:xfrm>
            <a:off x="1401757" y="5709592"/>
            <a:ext cx="135902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bk object 189"/>
          <p:cNvSpPr/>
          <p:nvPr/>
        </p:nvSpPr>
        <p:spPr>
          <a:xfrm>
            <a:off x="1945354" y="5709592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bk object 190"/>
          <p:cNvSpPr/>
          <p:nvPr/>
        </p:nvSpPr>
        <p:spPr>
          <a:xfrm>
            <a:off x="2488958" y="5709592"/>
            <a:ext cx="135889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bk object 191"/>
          <p:cNvSpPr/>
          <p:nvPr/>
        </p:nvSpPr>
        <p:spPr>
          <a:xfrm>
            <a:off x="3032563" y="5709592"/>
            <a:ext cx="135889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bk object 192"/>
          <p:cNvSpPr/>
          <p:nvPr/>
        </p:nvSpPr>
        <p:spPr>
          <a:xfrm>
            <a:off x="3576167" y="5709592"/>
            <a:ext cx="135889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bk object 193"/>
          <p:cNvSpPr/>
          <p:nvPr/>
        </p:nvSpPr>
        <p:spPr>
          <a:xfrm>
            <a:off x="4119753" y="5709592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bk object 194"/>
          <p:cNvSpPr/>
          <p:nvPr/>
        </p:nvSpPr>
        <p:spPr>
          <a:xfrm>
            <a:off x="4663335" y="5709592"/>
            <a:ext cx="135928" cy="13590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bk object 195"/>
          <p:cNvSpPr/>
          <p:nvPr/>
        </p:nvSpPr>
        <p:spPr>
          <a:xfrm>
            <a:off x="5206959" y="5709592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bk object 196"/>
          <p:cNvSpPr/>
          <p:nvPr/>
        </p:nvSpPr>
        <p:spPr>
          <a:xfrm>
            <a:off x="5750543" y="5709592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bk object 197"/>
          <p:cNvSpPr/>
          <p:nvPr/>
        </p:nvSpPr>
        <p:spPr>
          <a:xfrm>
            <a:off x="6294128" y="5709592"/>
            <a:ext cx="135928" cy="13590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bk object 198"/>
          <p:cNvSpPr/>
          <p:nvPr/>
        </p:nvSpPr>
        <p:spPr>
          <a:xfrm>
            <a:off x="6837752" y="5709592"/>
            <a:ext cx="135890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bk object 199"/>
          <p:cNvSpPr/>
          <p:nvPr/>
        </p:nvSpPr>
        <p:spPr>
          <a:xfrm>
            <a:off x="586355" y="6117300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bk object 200"/>
          <p:cNvSpPr/>
          <p:nvPr/>
        </p:nvSpPr>
        <p:spPr>
          <a:xfrm>
            <a:off x="1129958" y="6117300"/>
            <a:ext cx="135890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bk object 201"/>
          <p:cNvSpPr/>
          <p:nvPr/>
        </p:nvSpPr>
        <p:spPr>
          <a:xfrm>
            <a:off x="1673550" y="6117300"/>
            <a:ext cx="135902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bk object 202"/>
          <p:cNvSpPr/>
          <p:nvPr/>
        </p:nvSpPr>
        <p:spPr>
          <a:xfrm>
            <a:off x="2217154" y="6117300"/>
            <a:ext cx="135902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bk object 203"/>
          <p:cNvSpPr/>
          <p:nvPr/>
        </p:nvSpPr>
        <p:spPr>
          <a:xfrm>
            <a:off x="2760756" y="6117300"/>
            <a:ext cx="135902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bk object 204"/>
          <p:cNvSpPr/>
          <p:nvPr/>
        </p:nvSpPr>
        <p:spPr>
          <a:xfrm>
            <a:off x="3304361" y="6117300"/>
            <a:ext cx="135902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bk object 205"/>
          <p:cNvSpPr/>
          <p:nvPr/>
        </p:nvSpPr>
        <p:spPr>
          <a:xfrm>
            <a:off x="3847967" y="6117300"/>
            <a:ext cx="135864" cy="13590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bk object 206"/>
          <p:cNvSpPr/>
          <p:nvPr/>
        </p:nvSpPr>
        <p:spPr>
          <a:xfrm>
            <a:off x="4391525" y="6117300"/>
            <a:ext cx="135928" cy="13590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bk object 207"/>
          <p:cNvSpPr/>
          <p:nvPr/>
        </p:nvSpPr>
        <p:spPr>
          <a:xfrm>
            <a:off x="4935148" y="6117300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bk object 208"/>
          <p:cNvSpPr/>
          <p:nvPr/>
        </p:nvSpPr>
        <p:spPr>
          <a:xfrm>
            <a:off x="5478733" y="6117300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bk object 209"/>
          <p:cNvSpPr/>
          <p:nvPr/>
        </p:nvSpPr>
        <p:spPr>
          <a:xfrm>
            <a:off x="6022317" y="6117300"/>
            <a:ext cx="135928" cy="13590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bk object 210"/>
          <p:cNvSpPr/>
          <p:nvPr/>
        </p:nvSpPr>
        <p:spPr>
          <a:xfrm>
            <a:off x="6565940" y="6117300"/>
            <a:ext cx="135890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bk object 211"/>
          <p:cNvSpPr/>
          <p:nvPr/>
        </p:nvSpPr>
        <p:spPr>
          <a:xfrm>
            <a:off x="7109525" y="6117300"/>
            <a:ext cx="135890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bk object 212"/>
          <p:cNvSpPr/>
          <p:nvPr/>
        </p:nvSpPr>
        <p:spPr>
          <a:xfrm>
            <a:off x="314563" y="6524996"/>
            <a:ext cx="135890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bk object 213"/>
          <p:cNvSpPr/>
          <p:nvPr/>
        </p:nvSpPr>
        <p:spPr>
          <a:xfrm>
            <a:off x="858154" y="6524996"/>
            <a:ext cx="135902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bk object 214"/>
          <p:cNvSpPr/>
          <p:nvPr/>
        </p:nvSpPr>
        <p:spPr>
          <a:xfrm>
            <a:off x="1401757" y="6524996"/>
            <a:ext cx="135902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bk object 215"/>
          <p:cNvSpPr/>
          <p:nvPr/>
        </p:nvSpPr>
        <p:spPr>
          <a:xfrm>
            <a:off x="1945354" y="6524996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bk object 216"/>
          <p:cNvSpPr/>
          <p:nvPr/>
        </p:nvSpPr>
        <p:spPr>
          <a:xfrm>
            <a:off x="2488958" y="6524996"/>
            <a:ext cx="135889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bk object 217"/>
          <p:cNvSpPr/>
          <p:nvPr/>
        </p:nvSpPr>
        <p:spPr>
          <a:xfrm>
            <a:off x="3032563" y="6524996"/>
            <a:ext cx="135889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bk object 218"/>
          <p:cNvSpPr/>
          <p:nvPr/>
        </p:nvSpPr>
        <p:spPr>
          <a:xfrm>
            <a:off x="3576167" y="6524996"/>
            <a:ext cx="135889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bk object 219"/>
          <p:cNvSpPr/>
          <p:nvPr/>
        </p:nvSpPr>
        <p:spPr>
          <a:xfrm>
            <a:off x="4119753" y="6524996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bk object 220"/>
          <p:cNvSpPr/>
          <p:nvPr/>
        </p:nvSpPr>
        <p:spPr>
          <a:xfrm>
            <a:off x="4663335" y="6524996"/>
            <a:ext cx="135928" cy="13590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bk object 221"/>
          <p:cNvSpPr/>
          <p:nvPr/>
        </p:nvSpPr>
        <p:spPr>
          <a:xfrm>
            <a:off x="5206959" y="6524996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bk object 222"/>
          <p:cNvSpPr/>
          <p:nvPr/>
        </p:nvSpPr>
        <p:spPr>
          <a:xfrm>
            <a:off x="5750543" y="6524996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bk object 223"/>
          <p:cNvSpPr/>
          <p:nvPr/>
        </p:nvSpPr>
        <p:spPr>
          <a:xfrm>
            <a:off x="6294128" y="6524996"/>
            <a:ext cx="135928" cy="13590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bk object 224"/>
          <p:cNvSpPr/>
          <p:nvPr/>
        </p:nvSpPr>
        <p:spPr>
          <a:xfrm>
            <a:off x="6837752" y="6524996"/>
            <a:ext cx="135890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bk object 225"/>
          <p:cNvSpPr/>
          <p:nvPr/>
        </p:nvSpPr>
        <p:spPr>
          <a:xfrm>
            <a:off x="586355" y="6932705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bk object 226"/>
          <p:cNvSpPr/>
          <p:nvPr/>
        </p:nvSpPr>
        <p:spPr>
          <a:xfrm>
            <a:off x="1129958" y="6932705"/>
            <a:ext cx="135890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bk object 227"/>
          <p:cNvSpPr/>
          <p:nvPr/>
        </p:nvSpPr>
        <p:spPr>
          <a:xfrm>
            <a:off x="1673550" y="6932705"/>
            <a:ext cx="135902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bk object 228"/>
          <p:cNvSpPr/>
          <p:nvPr/>
        </p:nvSpPr>
        <p:spPr>
          <a:xfrm>
            <a:off x="2217154" y="6932705"/>
            <a:ext cx="135902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bk object 229"/>
          <p:cNvSpPr/>
          <p:nvPr/>
        </p:nvSpPr>
        <p:spPr>
          <a:xfrm>
            <a:off x="2760756" y="6932705"/>
            <a:ext cx="135902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bk object 230"/>
          <p:cNvSpPr/>
          <p:nvPr/>
        </p:nvSpPr>
        <p:spPr>
          <a:xfrm>
            <a:off x="3304361" y="6932705"/>
            <a:ext cx="135902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bk object 231"/>
          <p:cNvSpPr/>
          <p:nvPr/>
        </p:nvSpPr>
        <p:spPr>
          <a:xfrm>
            <a:off x="3847967" y="6932705"/>
            <a:ext cx="135864" cy="1359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bk object 232"/>
          <p:cNvSpPr/>
          <p:nvPr/>
        </p:nvSpPr>
        <p:spPr>
          <a:xfrm>
            <a:off x="4391525" y="6932705"/>
            <a:ext cx="135928" cy="13590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bk object 233"/>
          <p:cNvSpPr/>
          <p:nvPr/>
        </p:nvSpPr>
        <p:spPr>
          <a:xfrm>
            <a:off x="4935148" y="6932705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bk object 234"/>
          <p:cNvSpPr/>
          <p:nvPr/>
        </p:nvSpPr>
        <p:spPr>
          <a:xfrm>
            <a:off x="5478733" y="6932705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bk object 235"/>
          <p:cNvSpPr/>
          <p:nvPr/>
        </p:nvSpPr>
        <p:spPr>
          <a:xfrm>
            <a:off x="6022317" y="6932705"/>
            <a:ext cx="135928" cy="13590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bk object 236"/>
          <p:cNvSpPr/>
          <p:nvPr/>
        </p:nvSpPr>
        <p:spPr>
          <a:xfrm>
            <a:off x="6565940" y="6932705"/>
            <a:ext cx="135890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bk object 237"/>
          <p:cNvSpPr/>
          <p:nvPr/>
        </p:nvSpPr>
        <p:spPr>
          <a:xfrm>
            <a:off x="7109525" y="6932705"/>
            <a:ext cx="135890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bk object 238"/>
          <p:cNvSpPr/>
          <p:nvPr/>
        </p:nvSpPr>
        <p:spPr>
          <a:xfrm>
            <a:off x="314563" y="7340394"/>
            <a:ext cx="135890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bk object 239"/>
          <p:cNvSpPr/>
          <p:nvPr/>
        </p:nvSpPr>
        <p:spPr>
          <a:xfrm>
            <a:off x="858154" y="7340394"/>
            <a:ext cx="135902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bk object 240"/>
          <p:cNvSpPr/>
          <p:nvPr/>
        </p:nvSpPr>
        <p:spPr>
          <a:xfrm>
            <a:off x="1401757" y="7340394"/>
            <a:ext cx="135902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bk object 241"/>
          <p:cNvSpPr/>
          <p:nvPr/>
        </p:nvSpPr>
        <p:spPr>
          <a:xfrm>
            <a:off x="1945354" y="7340394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bk object 242"/>
          <p:cNvSpPr/>
          <p:nvPr/>
        </p:nvSpPr>
        <p:spPr>
          <a:xfrm>
            <a:off x="2488958" y="7340394"/>
            <a:ext cx="135889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bk object 243"/>
          <p:cNvSpPr/>
          <p:nvPr/>
        </p:nvSpPr>
        <p:spPr>
          <a:xfrm>
            <a:off x="3032563" y="7340394"/>
            <a:ext cx="135889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bk object 244"/>
          <p:cNvSpPr/>
          <p:nvPr/>
        </p:nvSpPr>
        <p:spPr>
          <a:xfrm>
            <a:off x="3576167" y="7340394"/>
            <a:ext cx="135889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bk object 245"/>
          <p:cNvSpPr/>
          <p:nvPr/>
        </p:nvSpPr>
        <p:spPr>
          <a:xfrm>
            <a:off x="4119753" y="7340394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bk object 246"/>
          <p:cNvSpPr/>
          <p:nvPr/>
        </p:nvSpPr>
        <p:spPr>
          <a:xfrm>
            <a:off x="4663335" y="7340394"/>
            <a:ext cx="135928" cy="13590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bk object 247"/>
          <p:cNvSpPr/>
          <p:nvPr/>
        </p:nvSpPr>
        <p:spPr>
          <a:xfrm>
            <a:off x="5206959" y="7340394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bk object 248"/>
          <p:cNvSpPr/>
          <p:nvPr/>
        </p:nvSpPr>
        <p:spPr>
          <a:xfrm>
            <a:off x="5750543" y="7340394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bk object 249"/>
          <p:cNvSpPr/>
          <p:nvPr/>
        </p:nvSpPr>
        <p:spPr>
          <a:xfrm>
            <a:off x="6294128" y="7340394"/>
            <a:ext cx="135928" cy="13590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bk object 250"/>
          <p:cNvSpPr/>
          <p:nvPr/>
        </p:nvSpPr>
        <p:spPr>
          <a:xfrm>
            <a:off x="6837752" y="7340394"/>
            <a:ext cx="135890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bk object 251"/>
          <p:cNvSpPr/>
          <p:nvPr/>
        </p:nvSpPr>
        <p:spPr>
          <a:xfrm>
            <a:off x="586355" y="7748099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bk object 252"/>
          <p:cNvSpPr/>
          <p:nvPr/>
        </p:nvSpPr>
        <p:spPr>
          <a:xfrm>
            <a:off x="1129958" y="7748099"/>
            <a:ext cx="135890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bk object 253"/>
          <p:cNvSpPr/>
          <p:nvPr/>
        </p:nvSpPr>
        <p:spPr>
          <a:xfrm>
            <a:off x="1673550" y="7748099"/>
            <a:ext cx="135902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bk object 254"/>
          <p:cNvSpPr/>
          <p:nvPr/>
        </p:nvSpPr>
        <p:spPr>
          <a:xfrm>
            <a:off x="2217154" y="7748099"/>
            <a:ext cx="135902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bk object 255"/>
          <p:cNvSpPr/>
          <p:nvPr/>
        </p:nvSpPr>
        <p:spPr>
          <a:xfrm>
            <a:off x="2760756" y="7748099"/>
            <a:ext cx="135902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bk object 256"/>
          <p:cNvSpPr/>
          <p:nvPr/>
        </p:nvSpPr>
        <p:spPr>
          <a:xfrm>
            <a:off x="3304361" y="7748099"/>
            <a:ext cx="135902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bk object 257"/>
          <p:cNvSpPr/>
          <p:nvPr/>
        </p:nvSpPr>
        <p:spPr>
          <a:xfrm>
            <a:off x="3847967" y="7748099"/>
            <a:ext cx="135864" cy="1359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bk object 258"/>
          <p:cNvSpPr/>
          <p:nvPr/>
        </p:nvSpPr>
        <p:spPr>
          <a:xfrm>
            <a:off x="4391525" y="7748099"/>
            <a:ext cx="135928" cy="13590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bk object 259"/>
          <p:cNvSpPr/>
          <p:nvPr/>
        </p:nvSpPr>
        <p:spPr>
          <a:xfrm>
            <a:off x="4935148" y="7748099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bk object 260"/>
          <p:cNvSpPr/>
          <p:nvPr/>
        </p:nvSpPr>
        <p:spPr>
          <a:xfrm>
            <a:off x="5478733" y="7748099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bk object 261"/>
          <p:cNvSpPr/>
          <p:nvPr/>
        </p:nvSpPr>
        <p:spPr>
          <a:xfrm>
            <a:off x="6022317" y="7748099"/>
            <a:ext cx="135928" cy="13590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bk object 262"/>
          <p:cNvSpPr/>
          <p:nvPr/>
        </p:nvSpPr>
        <p:spPr>
          <a:xfrm>
            <a:off x="6565940" y="7748099"/>
            <a:ext cx="135890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bk object 263"/>
          <p:cNvSpPr/>
          <p:nvPr/>
        </p:nvSpPr>
        <p:spPr>
          <a:xfrm>
            <a:off x="7109525" y="7748099"/>
            <a:ext cx="135890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bk object 264"/>
          <p:cNvSpPr/>
          <p:nvPr/>
        </p:nvSpPr>
        <p:spPr>
          <a:xfrm>
            <a:off x="314563" y="8155799"/>
            <a:ext cx="135890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bk object 265"/>
          <p:cNvSpPr/>
          <p:nvPr/>
        </p:nvSpPr>
        <p:spPr>
          <a:xfrm>
            <a:off x="858154" y="8155799"/>
            <a:ext cx="135902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bk object 266"/>
          <p:cNvSpPr/>
          <p:nvPr/>
        </p:nvSpPr>
        <p:spPr>
          <a:xfrm>
            <a:off x="1401757" y="8155799"/>
            <a:ext cx="135902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bk object 267"/>
          <p:cNvSpPr/>
          <p:nvPr/>
        </p:nvSpPr>
        <p:spPr>
          <a:xfrm>
            <a:off x="1945354" y="8155799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bk object 268"/>
          <p:cNvSpPr/>
          <p:nvPr/>
        </p:nvSpPr>
        <p:spPr>
          <a:xfrm>
            <a:off x="2488958" y="8155799"/>
            <a:ext cx="135889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bk object 269"/>
          <p:cNvSpPr/>
          <p:nvPr/>
        </p:nvSpPr>
        <p:spPr>
          <a:xfrm>
            <a:off x="3032563" y="8155799"/>
            <a:ext cx="135889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bk object 270"/>
          <p:cNvSpPr/>
          <p:nvPr/>
        </p:nvSpPr>
        <p:spPr>
          <a:xfrm>
            <a:off x="3576167" y="8155799"/>
            <a:ext cx="135889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bk object 271"/>
          <p:cNvSpPr/>
          <p:nvPr/>
        </p:nvSpPr>
        <p:spPr>
          <a:xfrm>
            <a:off x="4119753" y="8155799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bk object 272"/>
          <p:cNvSpPr/>
          <p:nvPr/>
        </p:nvSpPr>
        <p:spPr>
          <a:xfrm>
            <a:off x="4663335" y="8155799"/>
            <a:ext cx="135928" cy="13590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bk object 273"/>
          <p:cNvSpPr/>
          <p:nvPr/>
        </p:nvSpPr>
        <p:spPr>
          <a:xfrm>
            <a:off x="5206959" y="8155799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bk object 274"/>
          <p:cNvSpPr/>
          <p:nvPr/>
        </p:nvSpPr>
        <p:spPr>
          <a:xfrm>
            <a:off x="5750543" y="8155799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bk object 275"/>
          <p:cNvSpPr/>
          <p:nvPr/>
        </p:nvSpPr>
        <p:spPr>
          <a:xfrm>
            <a:off x="6294128" y="8155799"/>
            <a:ext cx="135928" cy="13590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bk object 276"/>
          <p:cNvSpPr/>
          <p:nvPr/>
        </p:nvSpPr>
        <p:spPr>
          <a:xfrm>
            <a:off x="6837752" y="8155799"/>
            <a:ext cx="135890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bk object 277"/>
          <p:cNvSpPr/>
          <p:nvPr/>
        </p:nvSpPr>
        <p:spPr>
          <a:xfrm>
            <a:off x="586355" y="8563507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bk object 278"/>
          <p:cNvSpPr/>
          <p:nvPr/>
        </p:nvSpPr>
        <p:spPr>
          <a:xfrm>
            <a:off x="1129958" y="8563507"/>
            <a:ext cx="135890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bk object 279"/>
          <p:cNvSpPr/>
          <p:nvPr/>
        </p:nvSpPr>
        <p:spPr>
          <a:xfrm>
            <a:off x="1673550" y="8563507"/>
            <a:ext cx="135902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bk object 280"/>
          <p:cNvSpPr/>
          <p:nvPr/>
        </p:nvSpPr>
        <p:spPr>
          <a:xfrm>
            <a:off x="2217154" y="8563507"/>
            <a:ext cx="135902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bk object 281"/>
          <p:cNvSpPr/>
          <p:nvPr/>
        </p:nvSpPr>
        <p:spPr>
          <a:xfrm>
            <a:off x="2760756" y="8563507"/>
            <a:ext cx="135902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bk object 282"/>
          <p:cNvSpPr/>
          <p:nvPr/>
        </p:nvSpPr>
        <p:spPr>
          <a:xfrm>
            <a:off x="3304361" y="8563507"/>
            <a:ext cx="135902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bk object 283"/>
          <p:cNvSpPr/>
          <p:nvPr/>
        </p:nvSpPr>
        <p:spPr>
          <a:xfrm>
            <a:off x="3847967" y="8563507"/>
            <a:ext cx="135864" cy="13590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bk object 284"/>
          <p:cNvSpPr/>
          <p:nvPr/>
        </p:nvSpPr>
        <p:spPr>
          <a:xfrm>
            <a:off x="4391525" y="8563507"/>
            <a:ext cx="135928" cy="13590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bk object 285"/>
          <p:cNvSpPr/>
          <p:nvPr/>
        </p:nvSpPr>
        <p:spPr>
          <a:xfrm>
            <a:off x="4935148" y="8563507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bk object 286"/>
          <p:cNvSpPr/>
          <p:nvPr/>
        </p:nvSpPr>
        <p:spPr>
          <a:xfrm>
            <a:off x="5478733" y="8563507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bk object 287"/>
          <p:cNvSpPr/>
          <p:nvPr/>
        </p:nvSpPr>
        <p:spPr>
          <a:xfrm>
            <a:off x="6022317" y="8563507"/>
            <a:ext cx="135928" cy="13590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bk object 288"/>
          <p:cNvSpPr/>
          <p:nvPr/>
        </p:nvSpPr>
        <p:spPr>
          <a:xfrm>
            <a:off x="6565940" y="8563507"/>
            <a:ext cx="135890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bk object 289"/>
          <p:cNvSpPr/>
          <p:nvPr/>
        </p:nvSpPr>
        <p:spPr>
          <a:xfrm>
            <a:off x="7109525" y="8563507"/>
            <a:ext cx="135890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bk object 290"/>
          <p:cNvSpPr/>
          <p:nvPr/>
        </p:nvSpPr>
        <p:spPr>
          <a:xfrm>
            <a:off x="314563" y="8971200"/>
            <a:ext cx="135890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bk object 291"/>
          <p:cNvSpPr/>
          <p:nvPr/>
        </p:nvSpPr>
        <p:spPr>
          <a:xfrm>
            <a:off x="858154" y="8971200"/>
            <a:ext cx="135902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bk object 292"/>
          <p:cNvSpPr/>
          <p:nvPr/>
        </p:nvSpPr>
        <p:spPr>
          <a:xfrm>
            <a:off x="1401757" y="8971200"/>
            <a:ext cx="135902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bk object 293"/>
          <p:cNvSpPr/>
          <p:nvPr/>
        </p:nvSpPr>
        <p:spPr>
          <a:xfrm>
            <a:off x="1945354" y="8971200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bk object 294"/>
          <p:cNvSpPr/>
          <p:nvPr/>
        </p:nvSpPr>
        <p:spPr>
          <a:xfrm>
            <a:off x="2488958" y="8971200"/>
            <a:ext cx="135889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bk object 295"/>
          <p:cNvSpPr/>
          <p:nvPr/>
        </p:nvSpPr>
        <p:spPr>
          <a:xfrm>
            <a:off x="3032563" y="8971200"/>
            <a:ext cx="135889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bk object 296"/>
          <p:cNvSpPr/>
          <p:nvPr/>
        </p:nvSpPr>
        <p:spPr>
          <a:xfrm>
            <a:off x="3576167" y="8971200"/>
            <a:ext cx="135889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bk object 297"/>
          <p:cNvSpPr/>
          <p:nvPr/>
        </p:nvSpPr>
        <p:spPr>
          <a:xfrm>
            <a:off x="4119753" y="8971200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bk object 298"/>
          <p:cNvSpPr/>
          <p:nvPr/>
        </p:nvSpPr>
        <p:spPr>
          <a:xfrm>
            <a:off x="4663335" y="8971200"/>
            <a:ext cx="135928" cy="13590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bk object 299"/>
          <p:cNvSpPr/>
          <p:nvPr/>
        </p:nvSpPr>
        <p:spPr>
          <a:xfrm>
            <a:off x="5206959" y="8971200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bk object 300"/>
          <p:cNvSpPr/>
          <p:nvPr/>
        </p:nvSpPr>
        <p:spPr>
          <a:xfrm>
            <a:off x="5750543" y="8971200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bk object 301"/>
          <p:cNvSpPr/>
          <p:nvPr/>
        </p:nvSpPr>
        <p:spPr>
          <a:xfrm>
            <a:off x="6294128" y="8971200"/>
            <a:ext cx="135928" cy="13590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bk object 302"/>
          <p:cNvSpPr/>
          <p:nvPr/>
        </p:nvSpPr>
        <p:spPr>
          <a:xfrm>
            <a:off x="6837752" y="8971200"/>
            <a:ext cx="135890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bk object 303"/>
          <p:cNvSpPr/>
          <p:nvPr/>
        </p:nvSpPr>
        <p:spPr>
          <a:xfrm>
            <a:off x="586355" y="9378912"/>
            <a:ext cx="135889" cy="13589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bk object 304"/>
          <p:cNvSpPr/>
          <p:nvPr/>
        </p:nvSpPr>
        <p:spPr>
          <a:xfrm>
            <a:off x="1129958" y="9378912"/>
            <a:ext cx="135890" cy="13589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bk object 305"/>
          <p:cNvSpPr/>
          <p:nvPr/>
        </p:nvSpPr>
        <p:spPr>
          <a:xfrm>
            <a:off x="1673550" y="9378912"/>
            <a:ext cx="135902" cy="13589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bk object 306"/>
          <p:cNvSpPr/>
          <p:nvPr/>
        </p:nvSpPr>
        <p:spPr>
          <a:xfrm>
            <a:off x="2217154" y="9378912"/>
            <a:ext cx="135902" cy="13589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bk object 307"/>
          <p:cNvSpPr/>
          <p:nvPr/>
        </p:nvSpPr>
        <p:spPr>
          <a:xfrm>
            <a:off x="2760756" y="9378912"/>
            <a:ext cx="135902" cy="13589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bk object 308"/>
          <p:cNvSpPr/>
          <p:nvPr/>
        </p:nvSpPr>
        <p:spPr>
          <a:xfrm>
            <a:off x="3304361" y="9378912"/>
            <a:ext cx="135902" cy="13589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bk object 309"/>
          <p:cNvSpPr/>
          <p:nvPr/>
        </p:nvSpPr>
        <p:spPr>
          <a:xfrm>
            <a:off x="3847967" y="9378912"/>
            <a:ext cx="135864" cy="135890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bk object 310"/>
          <p:cNvSpPr/>
          <p:nvPr/>
        </p:nvSpPr>
        <p:spPr>
          <a:xfrm>
            <a:off x="4391525" y="9378912"/>
            <a:ext cx="135928" cy="135890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bk object 311"/>
          <p:cNvSpPr/>
          <p:nvPr/>
        </p:nvSpPr>
        <p:spPr>
          <a:xfrm>
            <a:off x="4935148" y="9378912"/>
            <a:ext cx="135889" cy="13589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bk object 312"/>
          <p:cNvSpPr/>
          <p:nvPr/>
        </p:nvSpPr>
        <p:spPr>
          <a:xfrm>
            <a:off x="5478733" y="9378912"/>
            <a:ext cx="135889" cy="13589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bk object 313"/>
          <p:cNvSpPr/>
          <p:nvPr/>
        </p:nvSpPr>
        <p:spPr>
          <a:xfrm>
            <a:off x="6022317" y="9378912"/>
            <a:ext cx="135928" cy="135890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bk object 314"/>
          <p:cNvSpPr/>
          <p:nvPr/>
        </p:nvSpPr>
        <p:spPr>
          <a:xfrm>
            <a:off x="6565940" y="9378912"/>
            <a:ext cx="135890" cy="13589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bk object 315"/>
          <p:cNvSpPr/>
          <p:nvPr/>
        </p:nvSpPr>
        <p:spPr>
          <a:xfrm>
            <a:off x="7109525" y="9378912"/>
            <a:ext cx="135890" cy="13589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bk object 316"/>
          <p:cNvSpPr/>
          <p:nvPr/>
        </p:nvSpPr>
        <p:spPr>
          <a:xfrm>
            <a:off x="314563" y="9786592"/>
            <a:ext cx="135890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bk object 317"/>
          <p:cNvSpPr/>
          <p:nvPr/>
        </p:nvSpPr>
        <p:spPr>
          <a:xfrm>
            <a:off x="858154" y="9786592"/>
            <a:ext cx="135902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bk object 318"/>
          <p:cNvSpPr/>
          <p:nvPr/>
        </p:nvSpPr>
        <p:spPr>
          <a:xfrm>
            <a:off x="1401757" y="9786592"/>
            <a:ext cx="135902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bk object 319"/>
          <p:cNvSpPr/>
          <p:nvPr/>
        </p:nvSpPr>
        <p:spPr>
          <a:xfrm>
            <a:off x="1945354" y="9786592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bk object 320"/>
          <p:cNvSpPr/>
          <p:nvPr/>
        </p:nvSpPr>
        <p:spPr>
          <a:xfrm>
            <a:off x="2488958" y="9786592"/>
            <a:ext cx="135889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bk object 321"/>
          <p:cNvSpPr/>
          <p:nvPr/>
        </p:nvSpPr>
        <p:spPr>
          <a:xfrm>
            <a:off x="3032563" y="9786592"/>
            <a:ext cx="135889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bk object 322"/>
          <p:cNvSpPr/>
          <p:nvPr/>
        </p:nvSpPr>
        <p:spPr>
          <a:xfrm>
            <a:off x="3576167" y="9786592"/>
            <a:ext cx="135889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bk object 323"/>
          <p:cNvSpPr/>
          <p:nvPr/>
        </p:nvSpPr>
        <p:spPr>
          <a:xfrm>
            <a:off x="4119753" y="9786592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bk object 324"/>
          <p:cNvSpPr/>
          <p:nvPr/>
        </p:nvSpPr>
        <p:spPr>
          <a:xfrm>
            <a:off x="4663335" y="9786592"/>
            <a:ext cx="135928" cy="13590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bk object 325"/>
          <p:cNvSpPr/>
          <p:nvPr/>
        </p:nvSpPr>
        <p:spPr>
          <a:xfrm>
            <a:off x="5206959" y="9786592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bk object 326"/>
          <p:cNvSpPr/>
          <p:nvPr/>
        </p:nvSpPr>
        <p:spPr>
          <a:xfrm>
            <a:off x="5750543" y="9786592"/>
            <a:ext cx="135889" cy="135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bk object 327"/>
          <p:cNvSpPr/>
          <p:nvPr/>
        </p:nvSpPr>
        <p:spPr>
          <a:xfrm>
            <a:off x="6294128" y="9786592"/>
            <a:ext cx="135928" cy="13590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bk object 328"/>
          <p:cNvSpPr/>
          <p:nvPr/>
        </p:nvSpPr>
        <p:spPr>
          <a:xfrm>
            <a:off x="6837752" y="9786592"/>
            <a:ext cx="135890" cy="135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bk object 329"/>
          <p:cNvSpPr/>
          <p:nvPr/>
        </p:nvSpPr>
        <p:spPr>
          <a:xfrm>
            <a:off x="586355" y="10194297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bk object 330"/>
          <p:cNvSpPr/>
          <p:nvPr/>
        </p:nvSpPr>
        <p:spPr>
          <a:xfrm>
            <a:off x="1129958" y="10194297"/>
            <a:ext cx="135890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bk object 331"/>
          <p:cNvSpPr/>
          <p:nvPr/>
        </p:nvSpPr>
        <p:spPr>
          <a:xfrm>
            <a:off x="1673550" y="10194297"/>
            <a:ext cx="135902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bk object 332"/>
          <p:cNvSpPr/>
          <p:nvPr/>
        </p:nvSpPr>
        <p:spPr>
          <a:xfrm>
            <a:off x="2217154" y="10194297"/>
            <a:ext cx="135902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bk object 333"/>
          <p:cNvSpPr/>
          <p:nvPr/>
        </p:nvSpPr>
        <p:spPr>
          <a:xfrm>
            <a:off x="2760756" y="10194297"/>
            <a:ext cx="135902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bk object 334"/>
          <p:cNvSpPr/>
          <p:nvPr/>
        </p:nvSpPr>
        <p:spPr>
          <a:xfrm>
            <a:off x="3304361" y="10194297"/>
            <a:ext cx="135902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bk object 335"/>
          <p:cNvSpPr/>
          <p:nvPr/>
        </p:nvSpPr>
        <p:spPr>
          <a:xfrm>
            <a:off x="3847967" y="10194297"/>
            <a:ext cx="135864" cy="13590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bk object 336"/>
          <p:cNvSpPr/>
          <p:nvPr/>
        </p:nvSpPr>
        <p:spPr>
          <a:xfrm>
            <a:off x="4391525" y="10194297"/>
            <a:ext cx="135928" cy="13590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bk object 337"/>
          <p:cNvSpPr/>
          <p:nvPr/>
        </p:nvSpPr>
        <p:spPr>
          <a:xfrm>
            <a:off x="4935148" y="10194297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bk object 338"/>
          <p:cNvSpPr/>
          <p:nvPr/>
        </p:nvSpPr>
        <p:spPr>
          <a:xfrm>
            <a:off x="5478733" y="10194297"/>
            <a:ext cx="135889" cy="135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bk object 339"/>
          <p:cNvSpPr/>
          <p:nvPr/>
        </p:nvSpPr>
        <p:spPr>
          <a:xfrm>
            <a:off x="6022317" y="10194297"/>
            <a:ext cx="135928" cy="13590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bk object 340"/>
          <p:cNvSpPr/>
          <p:nvPr/>
        </p:nvSpPr>
        <p:spPr>
          <a:xfrm>
            <a:off x="6565940" y="10194297"/>
            <a:ext cx="135890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bk object 341"/>
          <p:cNvSpPr/>
          <p:nvPr/>
        </p:nvSpPr>
        <p:spPr>
          <a:xfrm>
            <a:off x="7109525" y="10194297"/>
            <a:ext cx="135890" cy="1359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bk object 342"/>
          <p:cNvSpPr/>
          <p:nvPr/>
        </p:nvSpPr>
        <p:spPr>
          <a:xfrm>
            <a:off x="637197" y="637209"/>
            <a:ext cx="6285865" cy="9417685"/>
          </a:xfrm>
          <a:custGeom>
            <a:avLst/>
            <a:gdLst/>
            <a:ahLst/>
            <a:cxnLst/>
            <a:rect l="l" t="t" r="r" b="b"/>
            <a:pathLst>
              <a:path w="6285865" h="9417685">
                <a:moveTo>
                  <a:pt x="0" y="9417596"/>
                </a:moveTo>
                <a:lnTo>
                  <a:pt x="6285598" y="9417596"/>
                </a:lnTo>
                <a:lnTo>
                  <a:pt x="6285598" y="0"/>
                </a:lnTo>
                <a:lnTo>
                  <a:pt x="0" y="0"/>
                </a:lnTo>
                <a:lnTo>
                  <a:pt x="0" y="94175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2000" y="3723154"/>
            <a:ext cx="37211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sv-SE" sz="1400" spc="-5" dirty="0">
                <a:solidFill>
                  <a:srgbClr val="231F20"/>
                </a:solidFill>
                <a:latin typeface="Brandon Text"/>
                <a:cs typeface="Brandon Text"/>
              </a:rPr>
              <a:t>95</a:t>
            </a:r>
            <a:r>
              <a:rPr sz="1400" spc="-70" dirty="0">
                <a:solidFill>
                  <a:srgbClr val="231F20"/>
                </a:solidFill>
                <a:latin typeface="Brandon Text"/>
                <a:cs typeface="Brandon Text"/>
              </a:rPr>
              <a:t> </a:t>
            </a:r>
            <a:r>
              <a:rPr sz="1400" spc="20" dirty="0">
                <a:solidFill>
                  <a:srgbClr val="231F20"/>
                </a:solidFill>
                <a:latin typeface="Brandon Text"/>
                <a:cs typeface="Brandon Text"/>
              </a:rPr>
              <a:t>kr</a:t>
            </a:r>
            <a:endParaRPr sz="1400" dirty="0">
              <a:latin typeface="Brandon Text"/>
              <a:cs typeface="Brandon Tex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12000" y="4403553"/>
            <a:ext cx="37211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sv-SE" sz="1400" spc="-5" dirty="0">
                <a:solidFill>
                  <a:srgbClr val="231F20"/>
                </a:solidFill>
                <a:latin typeface="Brandon Text"/>
                <a:cs typeface="Brandon Text"/>
              </a:rPr>
              <a:t>95</a:t>
            </a:r>
            <a:r>
              <a:rPr sz="1400" spc="-70" dirty="0">
                <a:solidFill>
                  <a:srgbClr val="231F20"/>
                </a:solidFill>
                <a:latin typeface="Brandon Text"/>
                <a:cs typeface="Brandon Text"/>
              </a:rPr>
              <a:t> </a:t>
            </a:r>
            <a:r>
              <a:rPr sz="1400" spc="20" dirty="0">
                <a:solidFill>
                  <a:srgbClr val="231F20"/>
                </a:solidFill>
                <a:latin typeface="Brandon Text"/>
                <a:cs typeface="Brandon Text"/>
              </a:rPr>
              <a:t>kr</a:t>
            </a:r>
            <a:endParaRPr sz="1400" dirty="0">
              <a:latin typeface="Brandon Text"/>
              <a:cs typeface="Brandon Tex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12000" y="5107966"/>
            <a:ext cx="37211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sv-SE" sz="1400" spc="-5" dirty="0">
                <a:solidFill>
                  <a:srgbClr val="231F20"/>
                </a:solidFill>
                <a:latin typeface="Brandon Text"/>
                <a:cs typeface="Brandon Text"/>
              </a:rPr>
              <a:t>95</a:t>
            </a:r>
            <a:r>
              <a:rPr sz="1400" spc="-70" dirty="0">
                <a:solidFill>
                  <a:srgbClr val="231F20"/>
                </a:solidFill>
                <a:latin typeface="Brandon Text"/>
                <a:cs typeface="Brandon Text"/>
              </a:rPr>
              <a:t> </a:t>
            </a:r>
            <a:r>
              <a:rPr sz="1400" spc="20" dirty="0">
                <a:solidFill>
                  <a:srgbClr val="231F20"/>
                </a:solidFill>
                <a:latin typeface="Brandon Text"/>
                <a:cs typeface="Brandon Text"/>
              </a:rPr>
              <a:t>kr</a:t>
            </a:r>
            <a:endParaRPr sz="1400" dirty="0">
              <a:latin typeface="Brandon Text"/>
              <a:cs typeface="Brandon Tex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44800" y="3229112"/>
            <a:ext cx="2353945" cy="9412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sv-SE" b="1" spc="-30" dirty="0">
                <a:solidFill>
                  <a:srgbClr val="EE7989"/>
                </a:solidFill>
                <a:latin typeface="Brandon Text"/>
                <a:cs typeface="Brandon Text"/>
              </a:rPr>
              <a:t>F</a:t>
            </a:r>
            <a:r>
              <a:rPr b="1" spc="-30" dirty="0" err="1">
                <a:solidFill>
                  <a:srgbClr val="EE7989"/>
                </a:solidFill>
                <a:latin typeface="Brandon Text"/>
                <a:cs typeface="Brandon Text"/>
              </a:rPr>
              <a:t>ör</a:t>
            </a:r>
            <a:r>
              <a:rPr b="1" spc="-30" dirty="0">
                <a:solidFill>
                  <a:srgbClr val="EE7989"/>
                </a:solidFill>
                <a:latin typeface="Brandon Text"/>
                <a:cs typeface="Brandon Text"/>
              </a:rPr>
              <a:t> </a:t>
            </a:r>
            <a:r>
              <a:rPr b="1" dirty="0">
                <a:solidFill>
                  <a:srgbClr val="EE7989"/>
                </a:solidFill>
                <a:latin typeface="Brandon Text"/>
                <a:cs typeface="Brandon Text"/>
              </a:rPr>
              <a:t>våra yngre</a:t>
            </a:r>
            <a:r>
              <a:rPr b="1" spc="-20" dirty="0">
                <a:solidFill>
                  <a:srgbClr val="EE7989"/>
                </a:solidFill>
                <a:latin typeface="Brandon Text"/>
                <a:cs typeface="Brandon Text"/>
              </a:rPr>
              <a:t> </a:t>
            </a:r>
            <a:r>
              <a:rPr b="1" spc="5" dirty="0">
                <a:solidFill>
                  <a:srgbClr val="EE7989"/>
                </a:solidFill>
                <a:latin typeface="Brandon Text"/>
                <a:cs typeface="Brandon Text"/>
              </a:rPr>
              <a:t>gäster</a:t>
            </a:r>
            <a:endParaRPr b="1" dirty="0">
              <a:latin typeface="Brandon Text"/>
              <a:cs typeface="Brandon Text"/>
            </a:endParaRPr>
          </a:p>
          <a:p>
            <a:pPr marL="12700">
              <a:lnSpc>
                <a:spcPct val="100000"/>
              </a:lnSpc>
              <a:spcBef>
                <a:spcPts val="1970"/>
              </a:spcBef>
            </a:pPr>
            <a:r>
              <a:rPr sz="1400" dirty="0">
                <a:solidFill>
                  <a:srgbClr val="231F20"/>
                </a:solidFill>
                <a:latin typeface="Brandon Text"/>
                <a:cs typeface="Brandon Text"/>
              </a:rPr>
              <a:t>Barnburgare</a:t>
            </a:r>
            <a:endParaRPr sz="1400" dirty="0">
              <a:latin typeface="Brandon Text"/>
              <a:cs typeface="Brandon Text"/>
            </a:endParaRPr>
          </a:p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sz="1050" spc="-5" dirty="0">
                <a:solidFill>
                  <a:srgbClr val="231F20"/>
                </a:solidFill>
                <a:latin typeface="Brandon Text"/>
                <a:cs typeface="Brandon Text"/>
              </a:rPr>
              <a:t>Hamburgare </a:t>
            </a:r>
            <a:r>
              <a:rPr sz="1050" dirty="0">
                <a:solidFill>
                  <a:srgbClr val="231F20"/>
                </a:solidFill>
                <a:latin typeface="Brandon Text"/>
                <a:cs typeface="Brandon Text"/>
              </a:rPr>
              <a:t>med </a:t>
            </a:r>
            <a:r>
              <a:rPr sz="1050" spc="-5" dirty="0">
                <a:solidFill>
                  <a:srgbClr val="231F20"/>
                </a:solidFill>
                <a:latin typeface="Brandon Text"/>
                <a:cs typeface="Brandon Text"/>
              </a:rPr>
              <a:t>bröd </a:t>
            </a:r>
            <a:r>
              <a:rPr sz="1050" dirty="0">
                <a:solidFill>
                  <a:srgbClr val="231F20"/>
                </a:solidFill>
                <a:latin typeface="Brandon Text"/>
                <a:cs typeface="Brandon Text"/>
              </a:rPr>
              <a:t>och pommes</a:t>
            </a:r>
            <a:r>
              <a:rPr sz="1050" spc="-100" dirty="0">
                <a:solidFill>
                  <a:srgbClr val="231F20"/>
                </a:solidFill>
                <a:latin typeface="Brandon Text"/>
                <a:cs typeface="Brandon Text"/>
              </a:rPr>
              <a:t> </a:t>
            </a:r>
            <a:r>
              <a:rPr sz="1050" dirty="0">
                <a:solidFill>
                  <a:srgbClr val="231F20"/>
                </a:solidFill>
                <a:latin typeface="Brandon Text"/>
                <a:cs typeface="Brandon Text"/>
              </a:rPr>
              <a:t>frites</a:t>
            </a:r>
            <a:endParaRPr sz="1050" dirty="0">
              <a:latin typeface="Brandon Text"/>
              <a:cs typeface="Brandon Tex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44800" y="4314794"/>
            <a:ext cx="2131695" cy="506549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400" spc="5" dirty="0">
                <a:solidFill>
                  <a:srgbClr val="231F20"/>
                </a:solidFill>
                <a:latin typeface="Brandon Text"/>
                <a:cs typeface="Brandon Text"/>
              </a:rPr>
              <a:t>Pannkakor</a:t>
            </a:r>
            <a:endParaRPr sz="1400" dirty="0">
              <a:latin typeface="Brandon Text"/>
              <a:cs typeface="Brandon Text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sz="1050" spc="-15" dirty="0">
                <a:solidFill>
                  <a:srgbClr val="231F20"/>
                </a:solidFill>
                <a:latin typeface="Brandon Text"/>
                <a:cs typeface="Brandon Text"/>
              </a:rPr>
              <a:t>Tunnpankakor </a:t>
            </a:r>
            <a:r>
              <a:rPr sz="1050" dirty="0">
                <a:solidFill>
                  <a:srgbClr val="231F20"/>
                </a:solidFill>
                <a:latin typeface="Brandon Text"/>
                <a:cs typeface="Brandon Text"/>
              </a:rPr>
              <a:t>med </a:t>
            </a:r>
            <a:r>
              <a:rPr sz="1050" spc="-5" dirty="0">
                <a:solidFill>
                  <a:srgbClr val="231F20"/>
                </a:solidFill>
                <a:latin typeface="Brandon Text"/>
                <a:cs typeface="Brandon Text"/>
              </a:rPr>
              <a:t>sylt </a:t>
            </a:r>
            <a:r>
              <a:rPr sz="1050" dirty="0">
                <a:solidFill>
                  <a:srgbClr val="231F20"/>
                </a:solidFill>
                <a:latin typeface="Brandon Text"/>
                <a:cs typeface="Brandon Text"/>
              </a:rPr>
              <a:t>och</a:t>
            </a:r>
            <a:r>
              <a:rPr sz="1050" spc="-5" dirty="0">
                <a:solidFill>
                  <a:srgbClr val="231F20"/>
                </a:solidFill>
                <a:latin typeface="Brandon Text"/>
                <a:cs typeface="Brandon Text"/>
              </a:rPr>
              <a:t> vispgrädde</a:t>
            </a:r>
            <a:endParaRPr sz="1050" dirty="0">
              <a:latin typeface="Brandon Text"/>
              <a:cs typeface="Brandon Tex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44800" y="5019209"/>
            <a:ext cx="892810" cy="506549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400" spc="10" dirty="0">
                <a:solidFill>
                  <a:srgbClr val="231F20"/>
                </a:solidFill>
                <a:latin typeface="Brandon Text"/>
                <a:cs typeface="Brandon Text"/>
              </a:rPr>
              <a:t>Spagetti</a:t>
            </a:r>
            <a:endParaRPr sz="1400" dirty="0">
              <a:latin typeface="Brandon Text"/>
              <a:cs typeface="Brandon Text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sz="1050" dirty="0">
                <a:solidFill>
                  <a:srgbClr val="231F20"/>
                </a:solidFill>
                <a:latin typeface="Brandon Text"/>
                <a:cs typeface="Brandon Text"/>
              </a:rPr>
              <a:t>med</a:t>
            </a:r>
            <a:r>
              <a:rPr sz="1050" spc="-60" dirty="0">
                <a:solidFill>
                  <a:srgbClr val="231F20"/>
                </a:solidFill>
                <a:latin typeface="Brandon Text"/>
                <a:cs typeface="Brandon Text"/>
              </a:rPr>
              <a:t> </a:t>
            </a:r>
            <a:r>
              <a:rPr sz="1050" spc="-5" dirty="0">
                <a:solidFill>
                  <a:srgbClr val="231F20"/>
                </a:solidFill>
                <a:latin typeface="Brandon Text"/>
                <a:cs typeface="Brandon Text"/>
              </a:rPr>
              <a:t>köttfärssås</a:t>
            </a:r>
            <a:endParaRPr sz="1050" dirty="0">
              <a:latin typeface="Brandon Text"/>
              <a:cs typeface="Brandon Text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957500" y="5805109"/>
            <a:ext cx="3445510" cy="0"/>
          </a:xfrm>
          <a:custGeom>
            <a:avLst/>
            <a:gdLst/>
            <a:ahLst/>
            <a:cxnLst/>
            <a:rect l="l" t="t" r="r" b="b"/>
            <a:pathLst>
              <a:path w="3445510">
                <a:moveTo>
                  <a:pt x="0" y="0"/>
                </a:moveTo>
                <a:lnTo>
                  <a:pt x="3445205" y="0"/>
                </a:lnTo>
              </a:path>
            </a:pathLst>
          </a:custGeom>
          <a:ln w="12700">
            <a:solidFill>
              <a:srgbClr val="EE7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57199" y="6242885"/>
            <a:ext cx="2574290" cy="2574290"/>
          </a:xfrm>
          <a:custGeom>
            <a:avLst/>
            <a:gdLst/>
            <a:ahLst/>
            <a:cxnLst/>
            <a:rect l="l" t="t" r="r" b="b"/>
            <a:pathLst>
              <a:path w="2574290" h="2574290">
                <a:moveTo>
                  <a:pt x="1287005" y="0"/>
                </a:moveTo>
                <a:lnTo>
                  <a:pt x="1238755" y="887"/>
                </a:lnTo>
                <a:lnTo>
                  <a:pt x="1190954" y="3530"/>
                </a:lnTo>
                <a:lnTo>
                  <a:pt x="1143632" y="7896"/>
                </a:lnTo>
                <a:lnTo>
                  <a:pt x="1096821" y="13954"/>
                </a:lnTo>
                <a:lnTo>
                  <a:pt x="1050551" y="21674"/>
                </a:lnTo>
                <a:lnTo>
                  <a:pt x="1004853" y="31024"/>
                </a:lnTo>
                <a:lnTo>
                  <a:pt x="959759" y="41973"/>
                </a:lnTo>
                <a:lnTo>
                  <a:pt x="915301" y="54490"/>
                </a:lnTo>
                <a:lnTo>
                  <a:pt x="871508" y="68544"/>
                </a:lnTo>
                <a:lnTo>
                  <a:pt x="828412" y="84104"/>
                </a:lnTo>
                <a:lnTo>
                  <a:pt x="786044" y="101139"/>
                </a:lnTo>
                <a:lnTo>
                  <a:pt x="744436" y="119617"/>
                </a:lnTo>
                <a:lnTo>
                  <a:pt x="703618" y="139507"/>
                </a:lnTo>
                <a:lnTo>
                  <a:pt x="663621" y="160779"/>
                </a:lnTo>
                <a:lnTo>
                  <a:pt x="624477" y="183402"/>
                </a:lnTo>
                <a:lnTo>
                  <a:pt x="586217" y="207343"/>
                </a:lnTo>
                <a:lnTo>
                  <a:pt x="548871" y="232573"/>
                </a:lnTo>
                <a:lnTo>
                  <a:pt x="512472" y="259059"/>
                </a:lnTo>
                <a:lnTo>
                  <a:pt x="477049" y="286772"/>
                </a:lnTo>
                <a:lnTo>
                  <a:pt x="442635" y="315679"/>
                </a:lnTo>
                <a:lnTo>
                  <a:pt x="409259" y="345750"/>
                </a:lnTo>
                <a:lnTo>
                  <a:pt x="376955" y="376953"/>
                </a:lnTo>
                <a:lnTo>
                  <a:pt x="345751" y="409258"/>
                </a:lnTo>
                <a:lnTo>
                  <a:pt x="315680" y="442633"/>
                </a:lnTo>
                <a:lnTo>
                  <a:pt x="286773" y="477047"/>
                </a:lnTo>
                <a:lnTo>
                  <a:pt x="259060" y="512469"/>
                </a:lnTo>
                <a:lnTo>
                  <a:pt x="232574" y="548868"/>
                </a:lnTo>
                <a:lnTo>
                  <a:pt x="207344" y="586214"/>
                </a:lnTo>
                <a:lnTo>
                  <a:pt x="183402" y="624474"/>
                </a:lnTo>
                <a:lnTo>
                  <a:pt x="160780" y="663617"/>
                </a:lnTo>
                <a:lnTo>
                  <a:pt x="139508" y="703613"/>
                </a:lnTo>
                <a:lnTo>
                  <a:pt x="119617" y="744431"/>
                </a:lnTo>
                <a:lnTo>
                  <a:pt x="101139" y="786039"/>
                </a:lnTo>
                <a:lnTo>
                  <a:pt x="84104" y="828406"/>
                </a:lnTo>
                <a:lnTo>
                  <a:pt x="68544" y="871501"/>
                </a:lnTo>
                <a:lnTo>
                  <a:pt x="54490" y="915294"/>
                </a:lnTo>
                <a:lnTo>
                  <a:pt x="41973" y="959752"/>
                </a:lnTo>
                <a:lnTo>
                  <a:pt x="31024" y="1004845"/>
                </a:lnTo>
                <a:lnTo>
                  <a:pt x="21674" y="1050542"/>
                </a:lnTo>
                <a:lnTo>
                  <a:pt x="13954" y="1096811"/>
                </a:lnTo>
                <a:lnTo>
                  <a:pt x="7896" y="1143622"/>
                </a:lnTo>
                <a:lnTo>
                  <a:pt x="3530" y="1190943"/>
                </a:lnTo>
                <a:lnTo>
                  <a:pt x="887" y="1238743"/>
                </a:lnTo>
                <a:lnTo>
                  <a:pt x="0" y="1286992"/>
                </a:lnTo>
                <a:lnTo>
                  <a:pt x="887" y="1335242"/>
                </a:lnTo>
                <a:lnTo>
                  <a:pt x="3530" y="1383043"/>
                </a:lnTo>
                <a:lnTo>
                  <a:pt x="7896" y="1430365"/>
                </a:lnTo>
                <a:lnTo>
                  <a:pt x="13954" y="1477176"/>
                </a:lnTo>
                <a:lnTo>
                  <a:pt x="21674" y="1523446"/>
                </a:lnTo>
                <a:lnTo>
                  <a:pt x="31024" y="1569144"/>
                </a:lnTo>
                <a:lnTo>
                  <a:pt x="41973" y="1614237"/>
                </a:lnTo>
                <a:lnTo>
                  <a:pt x="54490" y="1658696"/>
                </a:lnTo>
                <a:lnTo>
                  <a:pt x="68544" y="1702489"/>
                </a:lnTo>
                <a:lnTo>
                  <a:pt x="84104" y="1745585"/>
                </a:lnTo>
                <a:lnTo>
                  <a:pt x="101139" y="1787953"/>
                </a:lnTo>
                <a:lnTo>
                  <a:pt x="119617" y="1829561"/>
                </a:lnTo>
                <a:lnTo>
                  <a:pt x="139508" y="1870379"/>
                </a:lnTo>
                <a:lnTo>
                  <a:pt x="160780" y="1910376"/>
                </a:lnTo>
                <a:lnTo>
                  <a:pt x="183402" y="1949520"/>
                </a:lnTo>
                <a:lnTo>
                  <a:pt x="207344" y="1987780"/>
                </a:lnTo>
                <a:lnTo>
                  <a:pt x="232574" y="2025126"/>
                </a:lnTo>
                <a:lnTo>
                  <a:pt x="259060" y="2061525"/>
                </a:lnTo>
                <a:lnTo>
                  <a:pt x="286773" y="2096948"/>
                </a:lnTo>
                <a:lnTo>
                  <a:pt x="315680" y="2131362"/>
                </a:lnTo>
                <a:lnTo>
                  <a:pt x="345751" y="2164737"/>
                </a:lnTo>
                <a:lnTo>
                  <a:pt x="376955" y="2197042"/>
                </a:lnTo>
                <a:lnTo>
                  <a:pt x="409259" y="2228246"/>
                </a:lnTo>
                <a:lnTo>
                  <a:pt x="442635" y="2258317"/>
                </a:lnTo>
                <a:lnTo>
                  <a:pt x="477049" y="2287224"/>
                </a:lnTo>
                <a:lnTo>
                  <a:pt x="512472" y="2314937"/>
                </a:lnTo>
                <a:lnTo>
                  <a:pt x="548871" y="2341423"/>
                </a:lnTo>
                <a:lnTo>
                  <a:pt x="586217" y="2366653"/>
                </a:lnTo>
                <a:lnTo>
                  <a:pt x="624477" y="2390595"/>
                </a:lnTo>
                <a:lnTo>
                  <a:pt x="663621" y="2413217"/>
                </a:lnTo>
                <a:lnTo>
                  <a:pt x="703618" y="2434489"/>
                </a:lnTo>
                <a:lnTo>
                  <a:pt x="744436" y="2454380"/>
                </a:lnTo>
                <a:lnTo>
                  <a:pt x="786044" y="2472858"/>
                </a:lnTo>
                <a:lnTo>
                  <a:pt x="828412" y="2489893"/>
                </a:lnTo>
                <a:lnTo>
                  <a:pt x="871508" y="2505453"/>
                </a:lnTo>
                <a:lnTo>
                  <a:pt x="915301" y="2519507"/>
                </a:lnTo>
                <a:lnTo>
                  <a:pt x="959759" y="2532024"/>
                </a:lnTo>
                <a:lnTo>
                  <a:pt x="1004853" y="2542973"/>
                </a:lnTo>
                <a:lnTo>
                  <a:pt x="1050551" y="2552323"/>
                </a:lnTo>
                <a:lnTo>
                  <a:pt x="1096821" y="2560043"/>
                </a:lnTo>
                <a:lnTo>
                  <a:pt x="1143632" y="2566101"/>
                </a:lnTo>
                <a:lnTo>
                  <a:pt x="1190954" y="2570467"/>
                </a:lnTo>
                <a:lnTo>
                  <a:pt x="1238755" y="2573110"/>
                </a:lnTo>
                <a:lnTo>
                  <a:pt x="1287005" y="2573997"/>
                </a:lnTo>
                <a:lnTo>
                  <a:pt x="1335254" y="2573110"/>
                </a:lnTo>
                <a:lnTo>
                  <a:pt x="1383056" y="2570467"/>
                </a:lnTo>
                <a:lnTo>
                  <a:pt x="1430378" y="2566101"/>
                </a:lnTo>
                <a:lnTo>
                  <a:pt x="1477189" y="2560043"/>
                </a:lnTo>
                <a:lnTo>
                  <a:pt x="1523459" y="2552323"/>
                </a:lnTo>
                <a:lnTo>
                  <a:pt x="1569156" y="2542973"/>
                </a:lnTo>
                <a:lnTo>
                  <a:pt x="1614250" y="2532024"/>
                </a:lnTo>
                <a:lnTo>
                  <a:pt x="1658709" y="2519507"/>
                </a:lnTo>
                <a:lnTo>
                  <a:pt x="1702502" y="2505453"/>
                </a:lnTo>
                <a:lnTo>
                  <a:pt x="1745598" y="2489893"/>
                </a:lnTo>
                <a:lnTo>
                  <a:pt x="1787965" y="2472858"/>
                </a:lnTo>
                <a:lnTo>
                  <a:pt x="1829574" y="2454380"/>
                </a:lnTo>
                <a:lnTo>
                  <a:pt x="1870392" y="2434489"/>
                </a:lnTo>
                <a:lnTo>
                  <a:pt x="1910388" y="2413217"/>
                </a:lnTo>
                <a:lnTo>
                  <a:pt x="1949532" y="2390595"/>
                </a:lnTo>
                <a:lnTo>
                  <a:pt x="1987793" y="2366653"/>
                </a:lnTo>
                <a:lnTo>
                  <a:pt x="2025138" y="2341423"/>
                </a:lnTo>
                <a:lnTo>
                  <a:pt x="2061538" y="2314937"/>
                </a:lnTo>
                <a:lnTo>
                  <a:pt x="2096960" y="2287224"/>
                </a:lnTo>
                <a:lnTo>
                  <a:pt x="2131375" y="2258317"/>
                </a:lnTo>
                <a:lnTo>
                  <a:pt x="2164750" y="2228246"/>
                </a:lnTo>
                <a:lnTo>
                  <a:pt x="2197055" y="2197042"/>
                </a:lnTo>
                <a:lnTo>
                  <a:pt x="2228259" y="2164737"/>
                </a:lnTo>
                <a:lnTo>
                  <a:pt x="2258329" y="2131362"/>
                </a:lnTo>
                <a:lnTo>
                  <a:pt x="2287237" y="2096948"/>
                </a:lnTo>
                <a:lnTo>
                  <a:pt x="2314949" y="2061525"/>
                </a:lnTo>
                <a:lnTo>
                  <a:pt x="2341436" y="2025126"/>
                </a:lnTo>
                <a:lnTo>
                  <a:pt x="2366666" y="1987780"/>
                </a:lnTo>
                <a:lnTo>
                  <a:pt x="2390607" y="1949520"/>
                </a:lnTo>
                <a:lnTo>
                  <a:pt x="2413230" y="1910376"/>
                </a:lnTo>
                <a:lnTo>
                  <a:pt x="2434502" y="1870379"/>
                </a:lnTo>
                <a:lnTo>
                  <a:pt x="2454393" y="1829561"/>
                </a:lnTo>
                <a:lnTo>
                  <a:pt x="2472871" y="1787953"/>
                </a:lnTo>
                <a:lnTo>
                  <a:pt x="2489906" y="1745585"/>
                </a:lnTo>
                <a:lnTo>
                  <a:pt x="2505465" y="1702489"/>
                </a:lnTo>
                <a:lnTo>
                  <a:pt x="2519520" y="1658696"/>
                </a:lnTo>
                <a:lnTo>
                  <a:pt x="2532037" y="1614237"/>
                </a:lnTo>
                <a:lnTo>
                  <a:pt x="2542986" y="1569144"/>
                </a:lnTo>
                <a:lnTo>
                  <a:pt x="2552336" y="1523446"/>
                </a:lnTo>
                <a:lnTo>
                  <a:pt x="2560056" y="1477176"/>
                </a:lnTo>
                <a:lnTo>
                  <a:pt x="2566114" y="1430365"/>
                </a:lnTo>
                <a:lnTo>
                  <a:pt x="2570480" y="1383043"/>
                </a:lnTo>
                <a:lnTo>
                  <a:pt x="2573122" y="1335242"/>
                </a:lnTo>
                <a:lnTo>
                  <a:pt x="2574010" y="1286992"/>
                </a:lnTo>
                <a:lnTo>
                  <a:pt x="2573122" y="1238743"/>
                </a:lnTo>
                <a:lnTo>
                  <a:pt x="2570480" y="1190943"/>
                </a:lnTo>
                <a:lnTo>
                  <a:pt x="2566114" y="1143622"/>
                </a:lnTo>
                <a:lnTo>
                  <a:pt x="2560056" y="1096811"/>
                </a:lnTo>
                <a:lnTo>
                  <a:pt x="2552336" y="1050542"/>
                </a:lnTo>
                <a:lnTo>
                  <a:pt x="2542986" y="1004845"/>
                </a:lnTo>
                <a:lnTo>
                  <a:pt x="2532037" y="959752"/>
                </a:lnTo>
                <a:lnTo>
                  <a:pt x="2519520" y="915294"/>
                </a:lnTo>
                <a:lnTo>
                  <a:pt x="2505465" y="871501"/>
                </a:lnTo>
                <a:lnTo>
                  <a:pt x="2489906" y="828406"/>
                </a:lnTo>
                <a:lnTo>
                  <a:pt x="2472871" y="786039"/>
                </a:lnTo>
                <a:lnTo>
                  <a:pt x="2454393" y="744431"/>
                </a:lnTo>
                <a:lnTo>
                  <a:pt x="2434502" y="703613"/>
                </a:lnTo>
                <a:lnTo>
                  <a:pt x="2413230" y="663617"/>
                </a:lnTo>
                <a:lnTo>
                  <a:pt x="2390607" y="624474"/>
                </a:lnTo>
                <a:lnTo>
                  <a:pt x="2366666" y="586214"/>
                </a:lnTo>
                <a:lnTo>
                  <a:pt x="2341436" y="548868"/>
                </a:lnTo>
                <a:lnTo>
                  <a:pt x="2314949" y="512469"/>
                </a:lnTo>
                <a:lnTo>
                  <a:pt x="2287237" y="477047"/>
                </a:lnTo>
                <a:lnTo>
                  <a:pt x="2258329" y="442633"/>
                </a:lnTo>
                <a:lnTo>
                  <a:pt x="2228259" y="409258"/>
                </a:lnTo>
                <a:lnTo>
                  <a:pt x="2197055" y="376953"/>
                </a:lnTo>
                <a:lnTo>
                  <a:pt x="2164750" y="345750"/>
                </a:lnTo>
                <a:lnTo>
                  <a:pt x="2131375" y="315679"/>
                </a:lnTo>
                <a:lnTo>
                  <a:pt x="2096960" y="286772"/>
                </a:lnTo>
                <a:lnTo>
                  <a:pt x="2061538" y="259059"/>
                </a:lnTo>
                <a:lnTo>
                  <a:pt x="2025138" y="232573"/>
                </a:lnTo>
                <a:lnTo>
                  <a:pt x="1987793" y="207343"/>
                </a:lnTo>
                <a:lnTo>
                  <a:pt x="1949532" y="183402"/>
                </a:lnTo>
                <a:lnTo>
                  <a:pt x="1910388" y="160779"/>
                </a:lnTo>
                <a:lnTo>
                  <a:pt x="1870392" y="139507"/>
                </a:lnTo>
                <a:lnTo>
                  <a:pt x="1829574" y="119617"/>
                </a:lnTo>
                <a:lnTo>
                  <a:pt x="1787965" y="101139"/>
                </a:lnTo>
                <a:lnTo>
                  <a:pt x="1745598" y="84104"/>
                </a:lnTo>
                <a:lnTo>
                  <a:pt x="1702502" y="68544"/>
                </a:lnTo>
                <a:lnTo>
                  <a:pt x="1658709" y="54490"/>
                </a:lnTo>
                <a:lnTo>
                  <a:pt x="1614250" y="41973"/>
                </a:lnTo>
                <a:lnTo>
                  <a:pt x="1569156" y="31024"/>
                </a:lnTo>
                <a:lnTo>
                  <a:pt x="1523459" y="21674"/>
                </a:lnTo>
                <a:lnTo>
                  <a:pt x="1477189" y="13954"/>
                </a:lnTo>
                <a:lnTo>
                  <a:pt x="1430378" y="7896"/>
                </a:lnTo>
                <a:lnTo>
                  <a:pt x="1383056" y="3530"/>
                </a:lnTo>
                <a:lnTo>
                  <a:pt x="1335254" y="887"/>
                </a:lnTo>
                <a:lnTo>
                  <a:pt x="1287005" y="0"/>
                </a:lnTo>
                <a:close/>
              </a:path>
            </a:pathLst>
          </a:custGeom>
          <a:solidFill>
            <a:srgbClr val="BDE3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657149" y="6936823"/>
            <a:ext cx="2174390" cy="10156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6110">
              <a:lnSpc>
                <a:spcPct val="100000"/>
              </a:lnSpc>
              <a:spcBef>
                <a:spcPts val="100"/>
              </a:spcBef>
            </a:pPr>
            <a:r>
              <a:rPr sz="2400" b="1" spc="10" dirty="0">
                <a:solidFill>
                  <a:srgbClr val="EE7989"/>
                </a:solidFill>
                <a:latin typeface="Brandon Text"/>
                <a:cs typeface="Brandon Text"/>
              </a:rPr>
              <a:t>MUMS!</a:t>
            </a:r>
            <a:endParaRPr lang="sv-SE" sz="1200" b="1" dirty="0">
              <a:solidFill>
                <a:srgbClr val="231F20"/>
              </a:solidFill>
              <a:latin typeface="Brandon Text"/>
              <a:cs typeface="Brandon Text"/>
            </a:endParaRPr>
          </a:p>
          <a:p>
            <a:pPr marL="12065" marR="5080" algn="ctr">
              <a:lnSpc>
                <a:spcPct val="100000"/>
              </a:lnSpc>
              <a:spcBef>
                <a:spcPts val="1065"/>
              </a:spcBef>
            </a:pPr>
            <a:r>
              <a:rPr lang="sv-SE" sz="1600" dirty="0">
                <a:solidFill>
                  <a:srgbClr val="231F20"/>
                </a:solidFill>
                <a:latin typeface="Brandon Text"/>
                <a:cs typeface="Brandon Text"/>
              </a:rPr>
              <a:t>Vi bjuder på en kula </a:t>
            </a:r>
            <a:br>
              <a:rPr lang="sv-SE" sz="1600" dirty="0">
                <a:solidFill>
                  <a:srgbClr val="231F20"/>
                </a:solidFill>
                <a:latin typeface="Brandon Text"/>
                <a:cs typeface="Brandon Text"/>
              </a:rPr>
            </a:br>
            <a:r>
              <a:rPr lang="sv-SE" sz="1600" dirty="0">
                <a:solidFill>
                  <a:srgbClr val="231F20"/>
                </a:solidFill>
                <a:latin typeface="Brandon Text"/>
                <a:cs typeface="Brandon Text"/>
              </a:rPr>
              <a:t>sorbet</a:t>
            </a:r>
            <a:r>
              <a:rPr lang="sv-SE" sz="1600" spc="-15" dirty="0">
                <a:solidFill>
                  <a:srgbClr val="231F20"/>
                </a:solidFill>
                <a:latin typeface="Brandon Text"/>
                <a:cs typeface="Brandon Text"/>
              </a:rPr>
              <a:t> </a:t>
            </a:r>
            <a:r>
              <a:rPr lang="sv-SE" sz="1600" dirty="0">
                <a:solidFill>
                  <a:srgbClr val="231F20"/>
                </a:solidFill>
                <a:latin typeface="Brandon Text"/>
                <a:cs typeface="Brandon Text"/>
              </a:rPr>
              <a:t>efter maten!</a:t>
            </a:r>
            <a:endParaRPr lang="sv-SE" sz="1600" dirty="0">
              <a:latin typeface="Brandon Text"/>
              <a:cs typeface="Brandon Text"/>
            </a:endParaRP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267D82C-F0C2-CE4A-8EBB-EB2318DD4E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522" y="1879300"/>
            <a:ext cx="2437456" cy="5021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39</Words>
  <Application>Microsoft Office PowerPoint</Application>
  <PresentationFormat>Anpassad</PresentationFormat>
  <Paragraphs>12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Brandon Text</vt:lpstr>
      <vt:lpstr>Calibri</vt:lpstr>
      <vt:lpstr>Office Theme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Drago</dc:creator>
  <cp:lastModifiedBy>Backoffice</cp:lastModifiedBy>
  <cp:revision>11</cp:revision>
  <cp:lastPrinted>2025-02-12T15:43:06Z</cp:lastPrinted>
  <dcterms:created xsi:type="dcterms:W3CDTF">2019-03-20T15:33:48Z</dcterms:created>
  <dcterms:modified xsi:type="dcterms:W3CDTF">2025-02-12T15:58:51Z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2019-03-20T00:00:00Z</vt:filetime>
  </property>
  <property fmtid="{D5CDD505-2E9C-101B-9397-08002B2CF9AE}" pid="3" name="Creator">
    <vt:lpwstr>Adobe InDesign CC 14.0 (Macintosh)</vt:lpwstr>
  </property>
  <property fmtid="{D5CDD505-2E9C-101B-9397-08002B2CF9AE}" pid="4" name="LastSaved">
    <vt:filetime>2019-03-20T00:00:00Z</vt:filetime>
  </property>
</Properties>
</file>